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76" d="100"/>
          <a:sy n="76" d="100"/>
        </p:scale>
        <p:origin x="-58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利益相反の有無</a:t>
            </a: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  <a:endParaRPr lang="ja-JP" altLang="en-US" sz="2800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36047" y="3322242"/>
            <a:ext cx="7905228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演題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発表に関連</a:t>
            </a: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し，申告すべき利益相反関係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に</a:t>
            </a: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ある団体など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は</a:t>
            </a:r>
            <a:r>
              <a:rPr lang="ja-JP" altLang="en-US" sz="2800" b="1">
                <a:latin typeface="ヒラギノ角ゴ Pro W3"/>
                <a:ea typeface="ヒラギノ角ゴ Pro W3"/>
                <a:cs typeface="ヒラギノ角ゴ Pro W3"/>
              </a:rPr>
              <a:t>ありません</a:t>
            </a:r>
            <a:r>
              <a:rPr lang="ja-JP" altLang="en-US" sz="2800" b="1" smtClean="0">
                <a:latin typeface="ヒラギノ角ゴ Pro W3"/>
                <a:ea typeface="ヒラギノ角ゴ Pro W3"/>
                <a:cs typeface="ヒラギノ角ゴ Pro W3"/>
              </a:rPr>
              <a:t>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solidFill>
                <a:srgbClr val="FFFF1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利益相</a:t>
            </a: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反の</a:t>
            </a:r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有無</a:t>
            </a: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  <a:endParaRPr lang="ja-JP" altLang="en-US" sz="2800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0042" y="3459214"/>
            <a:ext cx="8003917" cy="236837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該当者氏名／企業・団体名／期間　　　　　　金額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○○△△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　　　　　　　　　　　　　　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□□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製薬会社顧問（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20XX〜20XX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）　　　年間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○○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万円</a:t>
            </a:r>
            <a:endParaRPr lang="en-US" altLang="ja-JP" sz="2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4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3E4C52ED4E28846ADE51F43946996C9" ma:contentTypeVersion="11" ma:contentTypeDescription="新しいドキュメントを作成します。" ma:contentTypeScope="" ma:versionID="7f9dfb31bff36184dea6c5fc81dd0034">
  <xsd:schema xmlns:xsd="http://www.w3.org/2001/XMLSchema" xmlns:xs="http://www.w3.org/2001/XMLSchema" xmlns:p="http://schemas.microsoft.com/office/2006/metadata/properties" xmlns:ns2="b08a536f-613c-4a3c-85c7-2b5b9fbf4959" xmlns:ns3="13edab62-c3fd-4cf0-afe8-1b7eb2d1e84f" targetNamespace="http://schemas.microsoft.com/office/2006/metadata/properties" ma:root="true" ma:fieldsID="5ab9175b22b54fd203f83691ef75e038" ns2:_="" ns3:_="">
    <xsd:import namespace="b08a536f-613c-4a3c-85c7-2b5b9fbf4959"/>
    <xsd:import namespace="13edab62-c3fd-4cf0-afe8-1b7eb2d1e84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a536f-613c-4a3c-85c7-2b5b9fbf495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画像タグ_0" ma:hidden="true" ma:internalName="lcf76f155ced4ddcb4097134ff3c332f">
      <xsd:simpleType>
        <xsd:restriction base="dms:Not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dab62-c3fd-4cf0-afe8-1b7eb2d1e84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63efe61-6e62-48a4-a0e9-4b7c5227bc67}" ma:internalName="TaxCatchAll" ma:showField="CatchAllData" ma:web="13edab62-c3fd-4cf0-afe8-1b7eb2d1e8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79F603-64C7-47F1-8401-F9B92E0B2BB1}"/>
</file>

<file path=customXml/itemProps2.xml><?xml version="1.0" encoding="utf-8"?>
<ds:datastoreItem xmlns:ds="http://schemas.openxmlformats.org/officeDocument/2006/customXml" ds:itemID="{8229B5F6-49F1-4F73-B2C8-073A698562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44</Words>
  <Application>Microsoft Office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たそがれ</vt:lpstr>
      <vt:lpstr>利益相反の有無  発表者名：（全員の氏名）</vt:lpstr>
      <vt:lpstr>利益相反の有無  発表者名：（全員の氏名）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2012-10-28T07:41:42Z</dcterms:created>
  <dcterms:modified xsi:type="dcterms:W3CDTF">2013-09-12T13:11:33Z</dcterms:modified>
</cp:coreProperties>
</file>